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
<Relationships xmlns="http://schemas.openxmlformats.org/package/2006/relationships">
<Relationship Id="rId1" Target="ppt/presentation.xml" Type="http://schemas.openxmlformats.org/officeDocument/2006/relationships/officeDocument"/>
<Relationship Id="rId2" Target="docProps/thumbnail.jpeg" Type="http://schemas.openxmlformats.org/package/2006/relationships/metadata/thumbnail"/>
<Relationship Id="rId3" Target="docProps/core.xml" Type="http://schemas.openxmlformats.org/package/2006/relationships/metadata/core-properties"/>
<Relationship Id="rId4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no"?>
<Relationships xmlns="http://schemas.openxmlformats.org/package/2006/relationships">
<Relationship Id="rId1" Target="slideMasters/slideMaster1.xml" Type="http://schemas.openxmlformats.org/officeDocument/2006/relationships/slideMaster"/>
<Relationship Id="rId10" Target="slides/slide9.xml" Type="http://schemas.openxmlformats.org/officeDocument/2006/relationships/slide"/>
<Relationship Id="rId11" Target="slides/slide10.xml" Type="http://schemas.openxmlformats.org/officeDocument/2006/relationships/slide"/>
<Relationship Id="rId12" Target="slides/slide11.xml" Type="http://schemas.openxmlformats.org/officeDocument/2006/relationships/slide"/>
<Relationship Id="rId13" Target="slides/slide12.xml" Type="http://schemas.openxmlformats.org/officeDocument/2006/relationships/slide"/>
<Relationship Id="rId14" Target="slides/slide13.xml" Type="http://schemas.openxmlformats.org/officeDocument/2006/relationships/slide"/>
<Relationship Id="rId15" Target="presProps.xml" Type="http://schemas.openxmlformats.org/officeDocument/2006/relationships/presProps"/>
<Relationship Id="rId16" Target="viewProps.xml" Type="http://schemas.openxmlformats.org/officeDocument/2006/relationships/viewProps"/>
<Relationship Id="rId17" Target="theme/theme1.xml" Type="http://schemas.openxmlformats.org/officeDocument/2006/relationships/theme"/>
<Relationship Id="rId18" Target="tableStyles.xml" Type="http://schemas.openxmlformats.org/officeDocument/2006/relationships/tableStyles"/>
<Relationship Id="rId2" Target="slides/slide1.xml" Type="http://schemas.openxmlformats.org/officeDocument/2006/relationships/slide"/>
<Relationship Id="rId3" Target="slides/slide2.xml" Type="http://schemas.openxmlformats.org/officeDocument/2006/relationships/slide"/>
<Relationship Id="rId4" Target="slides/slide3.xml" Type="http://schemas.openxmlformats.org/officeDocument/2006/relationships/slide"/>
<Relationship Id="rId5" Target="slides/slide4.xml" Type="http://schemas.openxmlformats.org/officeDocument/2006/relationships/slide"/>
<Relationship Id="rId6" Target="slides/slide5.xml" Type="http://schemas.openxmlformats.org/officeDocument/2006/relationships/slide"/>
<Relationship Id="rId7" Target="slides/slide6.xml" Type="http://schemas.openxmlformats.org/officeDocument/2006/relationships/slide"/>
<Relationship Id="rId8" Target="slides/slide7.xml" Type="http://schemas.openxmlformats.org/officeDocument/2006/relationships/slide"/>
<Relationship Id="rId9" Target="slides/slide8.xml" Type="http://schemas.openxmlformats.org/officeDocument/2006/relationships/slide"/>
</Relationships>

</file>

<file path=ppt/slideLayouts/_rels/slideLayout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?>
<Relationships xmlns="http://schemas.openxmlformats.org/package/2006/relationships">
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72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57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48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07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28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42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35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21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743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16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13393"/>
      </p:ext>
    </p:extLst>
  </p:cSld>
  <p:clrMapOvr>
    <a:masterClrMapping/>
  </p:clrMapOvr>
</p:sldLayout>
</file>

<file path=ppt/slideMasters/_rels/slideMaster1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10" Target="../slideLayouts/slideLayout10.xml" Type="http://schemas.openxmlformats.org/officeDocument/2006/relationships/slideLayout"/>
<Relationship Id="rId11" Target="../slideLayouts/slideLayout11.xml" Type="http://schemas.openxmlformats.org/officeDocument/2006/relationships/slideLayout"/>
<Relationship Id="rId12" Target="../theme/theme1.xml" Type="http://schemas.openxmlformats.org/officeDocument/2006/relationships/theme"/>
<Relationship Id="rId2" Target="../slideLayouts/slideLayout2.xml" Type="http://schemas.openxmlformats.org/officeDocument/2006/relationships/slideLayout"/>
<Relationship Id="rId3" Target="../slideLayouts/slideLayout3.xml" Type="http://schemas.openxmlformats.org/officeDocument/2006/relationships/slideLayout"/>
<Relationship Id="rId4" Target="../slideLayouts/slideLayout4.xml" Type="http://schemas.openxmlformats.org/officeDocument/2006/relationships/slideLayout"/>
<Relationship Id="rId5" Target="../slideLayouts/slideLayout5.xml" Type="http://schemas.openxmlformats.org/officeDocument/2006/relationships/slideLayout"/>
<Relationship Id="rId6" Target="../slideLayouts/slideLayout6.xml" Type="http://schemas.openxmlformats.org/officeDocument/2006/relationships/slideLayout"/>
<Relationship Id="rId7" Target="../slideLayouts/slideLayout7.xml" Type="http://schemas.openxmlformats.org/officeDocument/2006/relationships/slideLayout"/>
<Relationship Id="rId8" Target="../slideLayouts/slideLayout8.xml" Type="http://schemas.openxmlformats.org/officeDocument/2006/relationships/slideLayout"/>
<Relationship Id="rId9" Target="../slideLayouts/slideLayout9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5596-1B2D-451A-814F-83FE4DB01C7F}" type="datetimeFigureOut">
              <a:rPr lang="cs-CZ" smtClean="0"/>
              <a:t>18.5.2017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19792-17B6-48C1-9C67-52F481B729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440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1.png" Type="http://schemas.openxmlformats.org/officeDocument/2006/relationships/image"/>
</Relationships>

</file>

<file path=ppt/slides/_rels/slide10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13.jpeg" Type="http://schemas.openxmlformats.org/officeDocument/2006/relationships/image"/>
<Relationship Id="rId3" Target="../media/image4.png" Type="http://schemas.openxmlformats.org/officeDocument/2006/relationships/image"/>
</Relationships>

</file>

<file path=ppt/slides/_rels/slide11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14.jpeg" Type="http://schemas.openxmlformats.org/officeDocument/2006/relationships/image"/>
<Relationship Id="rId3" Target="../media/image5.png" Type="http://schemas.openxmlformats.org/officeDocument/2006/relationships/image"/>
</Relationships>

</file>

<file path=ppt/slides/_rels/slide12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15.jpeg" Type="http://schemas.openxmlformats.org/officeDocument/2006/relationships/image"/>
<Relationship Id="rId3" Target="../media/image7.png" Type="http://schemas.openxmlformats.org/officeDocument/2006/relationships/image"/>
</Relationships>

</file>

<file path=ppt/slides/_rels/slide13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16.jpeg" Type="http://schemas.openxmlformats.org/officeDocument/2006/relationships/image"/>
</Relationships>

</file>

<file path=ppt/slides/_rels/slide2.xml.rels><?xml version="1.0" encoding="UTF-8" standalone="no"?>
<Relationships xmlns="http://schemas.openxmlformats.org/package/2006/relationships">
<Relationship Id="rId1" Target="../slideLayouts/slideLayout1.xml" Type="http://schemas.openxmlformats.org/officeDocument/2006/relationships/slideLayout"/>
<Relationship Id="rId2" Target="../media/image2.png" Type="http://schemas.openxmlformats.org/officeDocument/2006/relationships/image"/>
</Relationships>

</file>

<file path=ppt/slides/_rels/slide3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3.png" Type="http://schemas.openxmlformats.org/officeDocument/2006/relationships/image"/>
<Relationship Id="rId3" Target="../media/image4.png" Type="http://schemas.openxmlformats.org/officeDocument/2006/relationships/image"/>
<Relationship Id="rId4" Target="../media/image5.png" Type="http://schemas.openxmlformats.org/officeDocument/2006/relationships/image"/>
<Relationship Id="rId5" Target="../media/image6.png" Type="http://schemas.openxmlformats.org/officeDocument/2006/relationships/image"/>
<Relationship Id="rId6" Target="../media/image7.png" Type="http://schemas.openxmlformats.org/officeDocument/2006/relationships/image"/>
</Relationships>

</file>

<file path=ppt/slides/_rels/slide4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8.png" Type="http://schemas.openxmlformats.org/officeDocument/2006/relationships/image"/>
</Relationships>

</file>

<file path=ppt/slides/_rels/slide5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/Relationships>

</file>

<file path=ppt/slides/_rels/slide6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9.jpeg" Type="http://schemas.openxmlformats.org/officeDocument/2006/relationships/image"/>
</Relationships>

</file>

<file path=ppt/slides/_rels/slide7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10.jpeg" Type="http://schemas.openxmlformats.org/officeDocument/2006/relationships/image"/>
<Relationship Id="rId3" Target="../media/image3.png" Type="http://schemas.openxmlformats.org/officeDocument/2006/relationships/image"/>
</Relationships>

</file>

<file path=ppt/slides/_rels/slide8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11.jpeg" Type="http://schemas.openxmlformats.org/officeDocument/2006/relationships/image"/>
<Relationship Id="rId3" Target="../media/image7.png" Type="http://schemas.openxmlformats.org/officeDocument/2006/relationships/image"/>
</Relationships>

</file>

<file path=ppt/slides/_rels/slide9.xml.rels><?xml version="1.0" encoding="UTF-8" standalone="no"?>
<Relationships xmlns="http://schemas.openxmlformats.org/package/2006/relationships">
<Relationship Id="rId1" Target="../slideLayouts/slideLayout2.xml" Type="http://schemas.openxmlformats.org/officeDocument/2006/relationships/slideLayout"/>
<Relationship Id="rId2" Target="../media/image12.jpeg" Type="http://schemas.openxmlformats.org/officeDocument/2006/relationships/image"/>
<Relationship Id="rId3" Target="../media/image6.png" Type="http://schemas.openxmlformats.org/officeDocument/2006/relationships/image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5496" y="44624"/>
            <a:ext cx="9073008" cy="6768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36" y="786169"/>
            <a:ext cx="3514328" cy="52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8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040"/>
            <a:ext cx="9139943" cy="6093296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42" y="5467546"/>
            <a:ext cx="1103806" cy="761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26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42" y="-6658"/>
            <a:ext cx="9162742" cy="6872057"/>
          </a:xfrm>
        </p:spPr>
      </p:pic>
      <p:sp>
        <p:nvSpPr>
          <p:cNvPr id="5" name="Obdélník 4"/>
          <p:cNvSpPr/>
          <p:nvPr/>
        </p:nvSpPr>
        <p:spPr>
          <a:xfrm>
            <a:off x="-36512" y="0"/>
            <a:ext cx="925252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36512" y="6525344"/>
            <a:ext cx="925252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97394"/>
            <a:ext cx="1224136" cy="811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328"/>
            <a:ext cx="9144000" cy="6096000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6" y="5445236"/>
            <a:ext cx="1121561" cy="740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www.pvpraha.army.cz</a:t>
            </a:r>
            <a:endParaRPr lang="cs-CZ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09" y="1052736"/>
            <a:ext cx="1777182" cy="21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76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5" y="1786868"/>
            <a:ext cx="8261191" cy="13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619672" y="3356992"/>
            <a:ext cx="58326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Plzeň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cs-CZ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náměstí Republiky</a:t>
            </a:r>
          </a:p>
          <a:p>
            <a:pPr algn="ctr"/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 června 2017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16.00 hod</a:t>
            </a:r>
          </a:p>
          <a:p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5496" y="44624"/>
            <a:ext cx="9073008" cy="6768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2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Své umění Vám představí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cs-CZ" sz="2400" dirty="0" smtClean="0"/>
              <a:t>	Čestná stráž </a:t>
            </a:r>
            <a:r>
              <a:rPr lang="cs-CZ" sz="2400" b="1" dirty="0" smtClean="0"/>
              <a:t>Armády </a:t>
            </a:r>
            <a:r>
              <a:rPr lang="cs-CZ" sz="2400" b="1" dirty="0"/>
              <a:t>České </a:t>
            </a:r>
            <a:r>
              <a:rPr lang="cs-CZ" sz="2400" b="1" dirty="0" smtClean="0"/>
              <a:t>republiky </a:t>
            </a:r>
            <a:endParaRPr lang="cs-CZ" sz="2400" b="1" dirty="0"/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 smtClean="0"/>
              <a:t>	Čestná stráž </a:t>
            </a:r>
            <a:r>
              <a:rPr lang="cs-CZ" sz="2400" b="1" dirty="0" smtClean="0"/>
              <a:t>Ozbrojených </a:t>
            </a:r>
            <a:r>
              <a:rPr lang="cs-CZ" sz="2400" b="1" dirty="0"/>
              <a:t>sil Maďarska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 smtClean="0"/>
              <a:t>	Čestná </a:t>
            </a:r>
            <a:r>
              <a:rPr lang="cs-CZ" sz="2400" dirty="0"/>
              <a:t>stráž </a:t>
            </a:r>
            <a:r>
              <a:rPr lang="cs-CZ" sz="2400" b="1" dirty="0"/>
              <a:t>Ozbrojených </a:t>
            </a:r>
            <a:r>
              <a:rPr lang="cs-CZ" sz="2400" b="1" dirty="0" smtClean="0"/>
              <a:t>sil Spolkové </a:t>
            </a:r>
            <a:r>
              <a:rPr lang="cs-CZ" sz="2400" b="1" dirty="0"/>
              <a:t>republiky Německo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 smtClean="0"/>
              <a:t>	Čestná stráž </a:t>
            </a:r>
            <a:r>
              <a:rPr lang="cs-CZ" sz="2400" b="1" dirty="0" smtClean="0"/>
              <a:t>Armády </a:t>
            </a:r>
            <a:r>
              <a:rPr lang="cs-CZ" sz="2400" b="1" dirty="0"/>
              <a:t>Polské republiky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 smtClean="0"/>
              <a:t>	Čestná </a:t>
            </a:r>
            <a:r>
              <a:rPr lang="cs-CZ" sz="2400" dirty="0"/>
              <a:t>stráž </a:t>
            </a:r>
            <a:r>
              <a:rPr lang="cs-CZ" sz="2400" b="1" dirty="0"/>
              <a:t>Ozbrojených </a:t>
            </a:r>
            <a:r>
              <a:rPr lang="cs-CZ" sz="2400" b="1" dirty="0" smtClean="0"/>
              <a:t>sil Slovenské </a:t>
            </a:r>
            <a:r>
              <a:rPr lang="cs-CZ" sz="2400" b="1" dirty="0"/>
              <a:t>republiky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cs-CZ" sz="2400" dirty="0" smtClean="0"/>
              <a:t>	Čestná stráž </a:t>
            </a:r>
            <a:r>
              <a:rPr lang="cs-CZ" sz="2400" b="1" dirty="0" smtClean="0"/>
              <a:t>prezidenta </a:t>
            </a:r>
            <a:r>
              <a:rPr lang="cs-CZ" sz="2400" b="1" dirty="0"/>
              <a:t>Slovenské republiky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539552" y="1196752"/>
            <a:ext cx="814163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05146"/>
            <a:ext cx="576064" cy="3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23394"/>
            <a:ext cx="576064" cy="39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576064" cy="38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05064"/>
            <a:ext cx="576064" cy="3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81187"/>
            <a:ext cx="576064" cy="38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97070"/>
            <a:ext cx="576064" cy="380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78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akce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0" y="1484759"/>
            <a:ext cx="8218381" cy="510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539552" y="1196752"/>
            <a:ext cx="814163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5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Patronát akce</a:t>
            </a: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4540"/>
            <a:ext cx="8229600" cy="37587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dirty="0" smtClean="0"/>
              <a:t>Akce </a:t>
            </a:r>
            <a:r>
              <a:rPr lang="cs-CZ" sz="2800" dirty="0"/>
              <a:t>se koná pod záštitou ministra obrany České republiky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Martina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Stropnického </a:t>
            </a:r>
            <a:r>
              <a:rPr lang="cs-CZ" sz="2800" dirty="0" smtClean="0"/>
              <a:t>a </a:t>
            </a:r>
            <a:r>
              <a:rPr lang="cs-CZ" sz="2800" dirty="0"/>
              <a:t>primátora města Plzně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Martina </a:t>
            </a:r>
            <a:r>
              <a:rPr lang="cs-CZ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Zrzaveckého</a:t>
            </a:r>
            <a:r>
              <a:rPr lang="cs-CZ" sz="2800" dirty="0"/>
              <a:t>. </a:t>
            </a:r>
            <a:endParaRPr lang="cs-CZ" sz="2800" dirty="0" smtClean="0"/>
          </a:p>
          <a:p>
            <a:pPr marL="0" indent="0" algn="ctr">
              <a:buNone/>
            </a:pPr>
            <a:endParaRPr lang="cs-CZ" sz="1600" dirty="0" smtClean="0"/>
          </a:p>
          <a:p>
            <a:pPr marL="0" indent="0" algn="ctr">
              <a:buNone/>
            </a:pPr>
            <a:r>
              <a:rPr lang="cs-CZ" sz="2800" dirty="0" smtClean="0">
                <a:solidFill>
                  <a:srgbClr val="C00000"/>
                </a:solidFill>
                <a:sym typeface="Wingdings"/>
              </a:rPr>
              <a:t></a:t>
            </a:r>
          </a:p>
          <a:p>
            <a:pPr marL="0" indent="0" algn="ctr">
              <a:buNone/>
            </a:pPr>
            <a:endParaRPr lang="cs-CZ" sz="16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cs-CZ" sz="2800" dirty="0" smtClean="0"/>
              <a:t>Laskavou </a:t>
            </a:r>
            <a:r>
              <a:rPr lang="cs-CZ" sz="2800" dirty="0"/>
              <a:t>podporu </a:t>
            </a:r>
            <a:r>
              <a:rPr lang="cs-CZ" sz="2800" dirty="0" smtClean="0"/>
              <a:t>poskytl </a:t>
            </a:r>
            <a:r>
              <a:rPr lang="cs-CZ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Magistrát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města Plzně </a:t>
            </a:r>
            <a:r>
              <a:rPr lang="cs-CZ" sz="2800" dirty="0"/>
              <a:t>a akci produkčně zabezpečila </a:t>
            </a:r>
            <a:r>
              <a:rPr lang="cs-C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Agentura CI-5</a:t>
            </a:r>
            <a:r>
              <a:rPr lang="cs-CZ" sz="2800" dirty="0"/>
              <a:t>.</a:t>
            </a:r>
          </a:p>
        </p:txBody>
      </p:sp>
      <p:cxnSp>
        <p:nvCxnSpPr>
          <p:cNvPr id="4" name="Přímá spojnice 3"/>
          <p:cNvCxnSpPr/>
          <p:nvPr/>
        </p:nvCxnSpPr>
        <p:spPr>
          <a:xfrm>
            <a:off x="539552" y="1196752"/>
            <a:ext cx="814163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69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040"/>
            <a:ext cx="9139943" cy="6093296"/>
          </a:xfrm>
        </p:spPr>
      </p:pic>
    </p:spTree>
    <p:extLst>
      <p:ext uri="{BB962C8B-B14F-4D97-AF65-F5344CB8AC3E}">
        <p14:creationId xmlns:p14="http://schemas.microsoft.com/office/powerpoint/2010/main" val="20614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040"/>
            <a:ext cx="9139943" cy="609329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27519"/>
            <a:ext cx="1080120" cy="749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92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60040"/>
            <a:ext cx="9139943" cy="6093296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86" y="5445236"/>
            <a:ext cx="1121561" cy="740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8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9139943" cy="6093296"/>
          </a:xfr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1152128" cy="791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</Words>
  <Application/>
  <PresentationFormat>Předvádění na obrazovce (4:3)</PresentationFormat>
  <Paragraphs>17</Paragraphs>
  <Slides>13</Slides>
  <Notes>0</Notes>
  <HiddenSlides>0</HiddenSlides>
  <MMClips>0</MMClips>
  <ScaleCrop>false</ScaleCrop>
  <HeadingPairs>
    <vt:vector baseType="variant" size="4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baseType="lpstr" size="14">
      <vt:lpstr>Motiv systému Office</vt:lpstr>
      <vt:lpstr>Prezentace aplikace PowerPoint</vt:lpstr>
      <vt:lpstr>Prezentace aplikace PowerPoint</vt:lpstr>
      <vt:lpstr>Své umění Vám představí</vt:lpstr>
      <vt:lpstr>Program akce</vt:lpstr>
      <vt:lpstr>Patronát akce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  <Company/>
  <Manager/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cp:revision>0</cp:revision>
</cp:coreProperties>
</file>